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7" r:id="rId9"/>
    <p:sldId id="269" r:id="rId10"/>
    <p:sldId id="268" r:id="rId11"/>
    <p:sldId id="271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108" y="4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01A8AA-ACEE-4897-A942-18A4FB0061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7EA1D1-4B4E-48EA-869A-BA07EC5678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C3DCE6-D03E-4511-B68E-040B8AB06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D8896-5A34-4F0C-A340-73B1FBDB40D3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DF2FD5-C3ED-4E3F-85F4-8405AF95F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23B8AF-1E31-4BEA-8B78-AB586DE8E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EB25C-E638-47E7-9889-F6F5F718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313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8D6C97-1768-4ED1-940C-07E039A8A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9D3032-2A04-47F0-A194-E5AFA4336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B2CA23-8FC6-423A-932F-D9D9A5CEA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D8896-5A34-4F0C-A340-73B1FBDB40D3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BA62A7-B4A2-4963-B05D-F806D9F40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01667D-A188-4AD8-81F5-0057A7197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EB25C-E638-47E7-9889-F6F5F718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116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BF3E31-67ED-44A0-9D6F-1E93E3A27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258E8D-C058-4708-8CD2-8D2F78994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2BC4C4-2B74-4023-B145-CE02CCC9D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D8896-5A34-4F0C-A340-73B1FBDB40D3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D42825-138D-445C-B673-7605A77FA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EC5233-B210-4E4D-AD35-CFFD7160F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EB25C-E638-47E7-9889-F6F5F718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248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D45A3E-2C7D-46A6-8B34-329162334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0313C8-FC83-42F2-9F7D-2751263D41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2C6B61E-10F5-4942-9A8A-00469A5849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DD610F4-C7DC-4374-8C56-0DE82D29C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D8896-5A34-4F0C-A340-73B1FBDB40D3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84BEADD-7020-4271-9197-2C4E5F98E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D7B679-3CEF-4C2B-AA16-8F949117A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EB25C-E638-47E7-9889-F6F5F718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539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D9F61-AC46-4CD8-970A-541DBBF61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6575EF-35E4-4BD1-89CA-6F8906890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53E539C-84E1-4584-B3E6-AB02B3E73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42B656F-A8B8-426B-B89C-4DAA1223CB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F9AF4ED-CAA9-4141-BCCB-5128125184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505F4F7-36EE-4077-BAAE-0122EEA2E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D8896-5A34-4F0C-A340-73B1FBDB40D3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516F356-8380-45E1-8857-2A6E7C7D0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6F38018-6171-406C-A77F-5E8882CCC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EB25C-E638-47E7-9889-F6F5F718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779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34B739-43B6-43E1-B1F7-0D22B0A90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680CFE4-E6BB-4F11-95F4-E5E809D94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D8896-5A34-4F0C-A340-73B1FBDB40D3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603A48A-288E-41BB-A62F-BAE80AD2D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178F214-B121-4544-A4E2-5EB624904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EB25C-E638-47E7-9889-F6F5F718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391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2E896B3-A25F-4434-9213-6DC63BBA6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D8896-5A34-4F0C-A340-73B1FBDB40D3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D144651-48D5-4CF0-8FC5-D53B96062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AD52D07-D5E8-4D80-BCFB-407447FD3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EB25C-E638-47E7-9889-F6F5F718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130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213262-1DDE-4CC3-B7AE-47F0FD958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BB9CEC-7795-4562-81C7-8CA66FD2A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518FD65-6372-497A-A3A2-217D9DB094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2E8568F-13E5-4D06-97DC-C7B9C4486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D8896-5A34-4F0C-A340-73B1FBDB40D3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2DB1B16-F8AA-4012-8A2A-9A57AD2D4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E0A5BED-6FE0-4EF9-9941-23F45D7DE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EB25C-E638-47E7-9889-F6F5F718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311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BF9C30-DA86-4ACF-818D-337BADEB9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9EA2BAB-A804-4430-8861-07689478C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960520-0DBE-411A-ABA7-4A3C20AB1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F61D20-8774-498A-A850-217DB061E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D8896-5A34-4F0C-A340-73B1FBDB40D3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C5E364-1292-42B0-856B-CC67D5EF5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B1A0C78-CD6D-4281-87EE-2A564E062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EB25C-E638-47E7-9889-F6F5F718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564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E5845D-2CBC-42E9-864F-A58D59A35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ED49648-E310-4B8E-8B05-329BB187F8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638AE9-D9D0-4477-AE6E-E24BAEC93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D8896-5A34-4F0C-A340-73B1FBDB40D3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0A8C28-E2B6-4300-B469-532F19434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9F98C0-175A-45C5-9125-E23A83C4C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EB25C-E638-47E7-9889-F6F5F718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167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68FD4F1-F8C4-47FF-B82F-510002743B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ED9957A-3378-4A00-B4C0-A41242C1C2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DED239-DFC0-416C-A568-DCC732513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D8896-5A34-4F0C-A340-73B1FBDB40D3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852B07-81A5-4345-A2E0-6363A41D1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9B3BE3-BFAA-41A6-A8A6-FEFFF332E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EB25C-E638-47E7-9889-F6F5F718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900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49CC15-AD9C-41AB-9E2B-ABEBC1641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4798A5-CDA6-41F8-8721-E43DEE5864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9643BA-096B-44E7-85D5-D6590DE1CC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D8896-5A34-4F0C-A340-73B1FBDB40D3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6A4BA2-B483-4379-85A3-10C6BCAC23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382FFA-6456-4163-A949-D0059FF2A1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EB25C-E638-47E7-9889-F6F5F718C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018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B3310A-75EE-43E1-AE8C-03FA99F45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DCA67F-A10D-43BD-9213-84498275E2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03936"/>
            <a:ext cx="8895471" cy="1434905"/>
          </a:xfrm>
        </p:spPr>
        <p:txBody>
          <a:bodyPr>
            <a:noAutofit/>
          </a:bodyPr>
          <a:lstStyle/>
          <a:p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«Хэппенинг как инновационная технология в работе с детьми раннего возраста»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F92C0F3-917A-473B-A4F5-CAB772C1B8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1969" y="4136611"/>
            <a:ext cx="9144000" cy="1655762"/>
          </a:xfrm>
        </p:spPr>
        <p:txBody>
          <a:bodyPr/>
          <a:lstStyle/>
          <a:p>
            <a:pPr algn="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Касьянова Ольга Николаевна</a:t>
            </a:r>
          </a:p>
          <a:p>
            <a:pPr algn="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</a:t>
            </a:r>
          </a:p>
          <a:p>
            <a:pPr algn="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МКДОУ д/сад «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Лесовичок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797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0E83A4-3495-40D2-8FA0-8524E04A8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D338558F-0CBB-493B-BA8F-E8D71FA4A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2160" y="447278"/>
            <a:ext cx="9204960" cy="4351338"/>
          </a:xfrm>
        </p:spPr>
        <p:txBody>
          <a:bodyPr>
            <a:normAutofit/>
          </a:bodyPr>
          <a:lstStyle/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соответствии с Федеральным государственным образовательным стандартом дошкольного образования одним из приоритетных направлений является художественно-эстетическое развитие дошкольников, которое обеспечивает развитие способностей и творческого потенциала каждого ребёнка, куда включено и рисование.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Рисование для детей это радостный, творческий процесс, к которому его не следует принуждать.  </a:t>
            </a:r>
          </a:p>
          <a:p>
            <a:pPr marL="0" indent="450000" algn="just">
              <a:buNone/>
            </a:pPr>
            <a:endParaRPr lang="ru-RU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89FBD2-2B8D-4AA4-BCB2-B3ACD7512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583" y="3808016"/>
            <a:ext cx="3733417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795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D4BB96-0776-4608-913B-39B4CBFA95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softEdge rad="177800"/>
          </a:effec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187F194B-4E63-43A8-8E05-07838701C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2446" y="1840865"/>
            <a:ext cx="8257736" cy="4351338"/>
          </a:xfrm>
        </p:spPr>
        <p:txBody>
          <a:bodyPr/>
          <a:lstStyle/>
          <a:p>
            <a:pPr marL="0" indent="450000" algn="just"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Занимаясь рисованием с детьми раннего возраста, следует учитывать особенности данного возраста, поскольку у малышей ещё не сформированы многие навыки. Дети ещё не умеют правильно держать карандаш и кисточку, регулировать силу давления на бумагу, ориентироваться на листе бумаги и не выходить при рисовании за край. Зачастую отсутствие умений очень расстраивает малышей, и они оставляют попытки нарисовать задуманное.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4842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6C9DEDE-AEAE-4B37-BA1E-4A7475399C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456"/>
                    </a14:imgEffect>
                    <a14:imgEffect>
                      <a14:saturation sat="16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softEdge rad="444500"/>
          </a:effec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FB9D69E4-E45A-4B38-B038-8319286DA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1840" y="493712"/>
            <a:ext cx="8625840" cy="5221288"/>
          </a:xfrm>
        </p:spPr>
        <p:txBody>
          <a:bodyPr>
            <a:normAutofit/>
          </a:bodyPr>
          <a:lstStyle/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Существует множество методов и способов рисования, но для того, чтобы поддержать и максимально развить индивидуальные и творческие способности детей приходит личностно-ориентированная образовательная технология, которая называется </a:t>
            </a:r>
            <a:r>
              <a:rPr lang="ru-RU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«хэппенинг».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«Хэппенинг» 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переводе с английского обозначает </a:t>
            </a:r>
            <a:r>
              <a:rPr lang="ru-RU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«случай»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 </a:t>
            </a:r>
            <a:r>
              <a:rPr lang="ru-RU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«случайность»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Хэппенинг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 форма современного искусства, представляющая собой действия, события или ситуации, происходящие при участии художников, но не контролируемые им полностью.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2400" b="1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122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4CACDB-7DA4-4375-9ED8-B603F316B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13920" cy="6858000"/>
          </a:xfrm>
          <a:prstGeom prst="rect">
            <a:avLst/>
          </a:prstGeom>
          <a:effectLst>
            <a:softEdge rad="4826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0F94B6-446E-4FC5-9FA3-3EAD9D768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хэппенинга: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EE1AF6-9912-4503-9DD8-9DC653933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27505"/>
            <a:ext cx="4678680" cy="4351338"/>
          </a:xfrm>
        </p:spPr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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рисование пальчиками,</a:t>
            </a: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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рисование кулачком,</a:t>
            </a: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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рисование ладошкой,</a:t>
            </a: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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рисование на подносе (манкой или цветным песком),</a:t>
            </a: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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рисование тычками или ватными палочками,</a:t>
            </a: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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оттиск печатками,</a:t>
            </a: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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рисование смятой бумагой.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7333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9C4EBE-5F5D-437D-8322-D560EF026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CC903CF5-4EF2-47B4-8E1C-ABC75BD1E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4480"/>
            <a:ext cx="10515600" cy="4622483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 началом работы </a:t>
            </a:r>
            <a:r>
              <a:rPr lang="ru-RU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технологии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«хэппенинг» детей следует познакомить с материалами для изобразительного искусства: цветные карандаши, цветные мелки, акварельные краски, пальчиковые краски, гуашь.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BF26C8-4773-45D1-B788-37CC50F05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135505" y="2651760"/>
            <a:ext cx="3394710" cy="4526280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1ECDE75-3518-45BA-AAAE-F9A901FB4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4304" y="3550919"/>
            <a:ext cx="4335308" cy="287988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388681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B80672-53A7-4739-BB9C-C3A79A314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C53AFBC2-C827-4FA6-8160-5F172649D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811371"/>
            <a:ext cx="10515600" cy="4351338"/>
          </a:xfrm>
        </p:spPr>
        <p:txBody>
          <a:bodyPr>
            <a:normAutofit fontScale="92500"/>
          </a:bodyPr>
          <a:lstStyle/>
          <a:p>
            <a:pPr marL="0" indent="45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 первых этапах проводится индивидуальная и групповая работа с детьми, чтобы каждый ребёнок смог овладеть техникой рисования.  </a:t>
            </a:r>
          </a:p>
          <a:p>
            <a:pPr marL="0" indent="45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процессе работы было выявлено, что дети предпочитают работать красками, а не карандашами. Особое внимание воспитанники уделяли пальчиковым краскам или гуаши, они привлекали их своей яркостью и красочностью, поскольку в раннем возрасте дети чувствуют и познают что-то новое с помощью рук. Детям нравится рисовать ладошками, пальчиками, кулачками, однако в этом году моя работа выстроена на рисовании пальчиками.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5850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3EDC6D-0733-4C64-B8FF-1825F159D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2440" y="1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813934-7CF6-47A0-B23B-627B3639A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" y="185578"/>
            <a:ext cx="11369040" cy="1325563"/>
          </a:xfrm>
        </p:spPr>
        <p:txBody>
          <a:bodyPr>
            <a:normAutofit fontScale="90000"/>
          </a:bodyPr>
          <a:lstStyle/>
          <a:p>
            <a:pPr indent="457200" algn="just">
              <a:lnSpc>
                <a:spcPct val="10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ребёнку заготавливается шаблон, который мы потом используем для рисования пальчиками. Поскольку группа детей разновозрастная (от 1,5 до 3 лет), рисование с малышами проводится индивидуально. Каждому малышу предоставляет возможность порисовать и насладится этим процессом.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97689AB-7745-4AD0-A6BB-E011E838F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4760" y="1844040"/>
            <a:ext cx="3185160" cy="41656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85D23A3-48C9-445B-B3BA-5AE8D81E08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15" b="9"/>
          <a:stretch/>
        </p:blipFill>
        <p:spPr>
          <a:xfrm>
            <a:off x="7414260" y="1686242"/>
            <a:ext cx="3360420" cy="4481196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1758787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F7B985-BD5B-4E8B-B0FE-D00C6BFEA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9AD0C3-4CEB-47ED-9243-F8EA435A3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7360" y="213360"/>
            <a:ext cx="10515600" cy="1325563"/>
          </a:xfrm>
        </p:spPr>
        <p:txBody>
          <a:bodyPr>
            <a:normAutofit/>
          </a:bodyPr>
          <a:lstStyle/>
          <a:p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Польза от рисования пальчиками: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E3E0D0-E49C-4738-B1D6-A7AF0B8B9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6920" y="876141"/>
            <a:ext cx="9646920" cy="5547360"/>
          </a:xfrm>
        </p:spPr>
        <p:txBody>
          <a:bodyPr>
            <a:normAutofit fontScale="92500"/>
          </a:bodyPr>
          <a:lstStyle/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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такой вид рисования хорошо развивают мелкую моторику, что способствует развитию речи;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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тактильной чувствительности (новые ощущения при макании пальчика в краску, при ведении пальчиком по различным поверхностям для рисования);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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осознание ребёнком собственного тела;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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происходит раннее развитие творческих способностей;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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ловкости пальцев и кистей рук (раскрашивая пальчиком изображение, малыш учится чувствовать границы);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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представлений о цвете;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воображения и образного мышления.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7464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11155B-16A8-4E56-ADFE-52215EBA7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365CA-C88C-4CBD-B03E-2412D1292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139825"/>
            <a:ext cx="10515600" cy="4351338"/>
          </a:xfrm>
        </p:spPr>
        <p:txBody>
          <a:bodyPr/>
          <a:lstStyle/>
          <a:p>
            <a:pPr marL="0" indent="450000" algn="just">
              <a:lnSpc>
                <a:spcPct val="10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Детям очень нравится рисовать пальчиками.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процессе работы изобразительной деятельности дети испытывают положительные чувства и эмоции, они радуются красивым изображениям, которое создают сами.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этот вид техники будет усвоен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планируется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следующие: рисование ватными палочками, ладошками и кулачком.</a:t>
            </a:r>
          </a:p>
        </p:txBody>
      </p:sp>
    </p:spTree>
    <p:extLst>
      <p:ext uri="{BB962C8B-B14F-4D97-AF65-F5344CB8AC3E}">
        <p14:creationId xmlns:p14="http://schemas.microsoft.com/office/powerpoint/2010/main" val="2669211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10D4DC1-39D9-491D-858E-6966ED3C1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762FA5-94EE-40A8-AA9C-53DC934FF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5960" y="2103436"/>
            <a:ext cx="8763000" cy="1325563"/>
          </a:xfrm>
        </p:spPr>
        <p:txBody>
          <a:bodyPr/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0498166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523</Words>
  <Application>Microsoft Office PowerPoint</Application>
  <PresentationFormat>Широкоэкранный</PresentationFormat>
  <Paragraphs>32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Wingdings</vt:lpstr>
      <vt:lpstr>Тема Office</vt:lpstr>
      <vt:lpstr>«Хэппенинг как инновационная технология в работе с детьми раннего возраста»</vt:lpstr>
      <vt:lpstr>Презентация PowerPoint</vt:lpstr>
      <vt:lpstr>Презентация PowerPoint</vt:lpstr>
      <vt:lpstr>Презентация PowerPoint</vt:lpstr>
      <vt:lpstr>Виды хэппенинга:</vt:lpstr>
      <vt:lpstr>Презентация PowerPoint</vt:lpstr>
      <vt:lpstr>Презентация PowerPoint</vt:lpstr>
      <vt:lpstr>Каждому ребёнку заготавливается шаблон, который мы потом используем для рисования пальчиками. Поскольку группа детей разновозрастная (от 1,5 до 3 лет), рисование с малышами проводится индивидуально. Каждому малышу предоставляет возможность порисовать и насладится этим процессом.</vt:lpstr>
      <vt:lpstr>Польза от рисования пальчиками: 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«Хэппенинг как инновационная технология в работе с детьми раннего возраста»</dc:title>
  <dc:creator>USER</dc:creator>
  <cp:lastModifiedBy>USER</cp:lastModifiedBy>
  <cp:revision>7</cp:revision>
  <dcterms:created xsi:type="dcterms:W3CDTF">2022-01-15T18:38:02Z</dcterms:created>
  <dcterms:modified xsi:type="dcterms:W3CDTF">2024-12-09T13:06:12Z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1789813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S9.1.4</vt:lpwstr>
  </property>
</Properties>
</file>